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0" r:id="rId47"/>
    <p:sldId id="311" r:id="rId4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B73"/>
    <a:srgbClr val="17201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29"/>
    <p:restoredTop sz="87300"/>
  </p:normalViewPr>
  <p:slideViewPr>
    <p:cSldViewPr snapToGrid="0" snapToObjects="1">
      <p:cViewPr varScale="1">
        <p:scale>
          <a:sx n="181" d="100"/>
          <a:sy n="181" d="100"/>
        </p:scale>
        <p:origin x="184" y="47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39277</TotalTime>
  <Words>14607</Words>
  <Application>Microsoft Macintosh PowerPoint</Application>
  <PresentationFormat>와이드스크린</PresentationFormat>
  <Paragraphs>1823</Paragraphs>
  <Slides>47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234</cp:revision>
  <dcterms:created xsi:type="dcterms:W3CDTF">2021-08-30T14:06:47Z</dcterms:created>
  <dcterms:modified xsi:type="dcterms:W3CDTF">2021-11-16T02:26:50Z</dcterms:modified>
</cp:coreProperties>
</file>